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Elizabeth-Barrs.jp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6325" y="4894900"/>
            <a:ext cx="1670526" cy="1670528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034700" y="805875"/>
            <a:ext cx="566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34700" y="1259175"/>
            <a:ext cx="5661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“The Veteran’s Experience and Military Culture”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53550" y="6815050"/>
            <a:ext cx="1670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Elizabeth Barrs Retired army officer and instructor of veterans studies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815775" y="4027525"/>
            <a:ext cx="386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230725" y="4296750"/>
            <a:ext cx="528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